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8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5967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5967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5967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5967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5967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5967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5967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5967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5967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5967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5967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5967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10" Type="http://schemas.openxmlformats.org/officeDocument/2006/relationships/image" Target="../media/image46.jpg"/><Relationship Id="rId4" Type="http://schemas.openxmlformats.org/officeDocument/2006/relationships/image" Target="../media/image40.jpg"/><Relationship Id="rId9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984" y="9570"/>
            <a:ext cx="9144000" cy="6848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987624" y="1239391"/>
            <a:ext cx="705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учреждение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Сменовский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сад»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Визитная карточка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«Я – педагог!»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конкурса «Воспитатель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2023г»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Аксеновой Наталии Николаевны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4168" y="465313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373575"/>
      </p:ext>
    </p:extLst>
  </p:cSld>
  <p:clrMapOvr>
    <a:masterClrMapping/>
  </p:clrMapOvr>
  <p:transition spd="slow" advClick="0" advTm="5967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7" y="15230"/>
            <a:ext cx="9144000" cy="6798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43808" y="548680"/>
            <a:ext cx="3463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Мои достижения: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40" y="188640"/>
            <a:ext cx="2455168" cy="23826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74593"/>
            <a:ext cx="2599184" cy="23826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32" y="1034542"/>
            <a:ext cx="3024336" cy="2428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39" y="2457244"/>
            <a:ext cx="2455169" cy="24839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00" y="2348880"/>
            <a:ext cx="2532891" cy="25922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68960"/>
            <a:ext cx="2304256" cy="24839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610" y="3933056"/>
            <a:ext cx="1921334" cy="27363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33056"/>
            <a:ext cx="196482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5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967">
        <p:dissolve/>
      </p:transition>
    </mc:Choice>
    <mc:Fallback xmlns="">
      <p:transition spd="slow" advTm="596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61390441"/>
      </p:ext>
    </p:extLst>
  </p:cSld>
  <p:clrMapOvr>
    <a:masterClrMapping/>
  </p:clrMapOvr>
  <p:transition spd="slow" advTm="596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2" y="0"/>
            <a:ext cx="9144000" cy="6974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1520" y="548680"/>
            <a:ext cx="87129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о себе: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Борисоглебское педагогическое училище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г. Борисоглебск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 работы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лет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4"/>
            <a:ext cx="3312368" cy="41452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2120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344118"/>
      </p:ext>
    </p:extLst>
  </p:cSld>
  <p:clrMapOvr>
    <a:masterClrMapping/>
  </p:clrMapOvr>
  <p:transition spd="slow" advTm="5967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768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3528" y="661338"/>
            <a:ext cx="835292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Моя профессия – воспитатель!!!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Нелёгкая это работа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маленьких детях забота.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дети учат нас всегда: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Наивно верить в чудеса,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думать, то и говорить,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злобу в сердце не таить.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Мириться быстро в страшной ссоре,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Конфетами лечиться в горе!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Обиду быстро забывать,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Учат нас верить, и учат мечтать!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Прекрасная наша работа!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маленьких детях забота!!!</a:t>
            </a:r>
          </a:p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Ю.В. Волкова</a:t>
            </a:r>
          </a:p>
        </p:txBody>
      </p:sp>
    </p:spTree>
    <p:extLst>
      <p:ext uri="{BB962C8B-B14F-4D97-AF65-F5344CB8AC3E}">
        <p14:creationId xmlns:p14="http://schemas.microsoft.com/office/powerpoint/2010/main" val="3472053837"/>
      </p:ext>
    </p:extLst>
  </p:cSld>
  <p:clrMapOvr>
    <a:masterClrMapping/>
  </p:clrMapOvr>
  <p:transition spd="slow" advTm="5967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2578"/>
            <a:ext cx="3600400" cy="2522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757511"/>
            <a:ext cx="3348682" cy="2527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1294" y="332656"/>
            <a:ext cx="3256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Мои воспитанники: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69" y="3573016"/>
            <a:ext cx="3566467" cy="26452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13" y="3573016"/>
            <a:ext cx="3367335" cy="263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55784"/>
      </p:ext>
    </p:extLst>
  </p:cSld>
  <p:clrMapOvr>
    <a:masterClrMapping/>
  </p:clrMapOvr>
  <p:transition spd="slow" advTm="596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7533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483768" y="836712"/>
            <a:ext cx="315541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играем: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21487"/>
            <a:ext cx="3600400" cy="22235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740" y="4069161"/>
            <a:ext cx="4086708" cy="2449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77072"/>
            <a:ext cx="3600400" cy="24415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740" y="1421487"/>
            <a:ext cx="4086708" cy="22235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44924"/>
            <a:ext cx="36358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95289"/>
      </p:ext>
    </p:extLst>
  </p:cSld>
  <p:clrMapOvr>
    <a:masterClrMapping/>
  </p:clrMapOvr>
  <p:transition spd="slow" advTm="596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915816" y="476672"/>
            <a:ext cx="22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гуляем: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66532"/>
            <a:ext cx="3851920" cy="26784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66532"/>
            <a:ext cx="3600400" cy="26784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89040"/>
            <a:ext cx="3851920" cy="24928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89040"/>
            <a:ext cx="359777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76134"/>
      </p:ext>
    </p:extLst>
  </p:cSld>
  <p:clrMapOvr>
    <a:masterClrMapping/>
  </p:clrMapOvr>
  <p:transition spd="slow" advTm="596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836712"/>
            <a:ext cx="328743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помогаем: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44" y="1556792"/>
            <a:ext cx="3779912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44" y="3970412"/>
            <a:ext cx="3779912" cy="2266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3"/>
            <a:ext cx="3779912" cy="2376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70412"/>
            <a:ext cx="3779912" cy="22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04868"/>
      </p:ext>
    </p:extLst>
  </p:cSld>
  <p:clrMapOvr>
    <a:masterClrMapping/>
  </p:clrMapOvr>
  <p:transition spd="slow" advTm="596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424"/>
            <a:ext cx="9144000" cy="7245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483768" y="188640"/>
            <a:ext cx="30812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занятия: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32781"/>
            <a:ext cx="3563888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66" y="3573016"/>
            <a:ext cx="3593093" cy="25083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35" y="3548878"/>
            <a:ext cx="3439663" cy="24928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34" y="960165"/>
            <a:ext cx="3439663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33418"/>
      </p:ext>
    </p:extLst>
  </p:cSld>
  <p:clrMapOvr>
    <a:masterClrMapping/>
  </p:clrMapOvr>
  <p:transition spd="slow" advTm="596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627784" y="476672"/>
            <a:ext cx="3117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Мои увлечения: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84424"/>
            <a:ext cx="2736304" cy="3212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02" y="884425"/>
            <a:ext cx="2852936" cy="32129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3789040"/>
            <a:ext cx="2880320" cy="26050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9040"/>
            <a:ext cx="2824411" cy="26333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884425"/>
            <a:ext cx="2880320" cy="29766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068960"/>
            <a:ext cx="3096345" cy="33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6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967">
        <p:dissolve/>
      </p:transition>
    </mc:Choice>
    <mc:Fallback xmlns="">
      <p:transition spd="slow" advTm="596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151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Работа</dc:creator>
  <cp:lastModifiedBy>Работа</cp:lastModifiedBy>
  <cp:revision>41</cp:revision>
  <dcterms:created xsi:type="dcterms:W3CDTF">2023-02-01T17:44:44Z</dcterms:created>
  <dcterms:modified xsi:type="dcterms:W3CDTF">2023-02-08T07:00:39Z</dcterms:modified>
</cp:coreProperties>
</file>